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Prata" panose="020B0604020202020204" charset="0"/>
      <p:regular r:id="rId7"/>
    </p:embeddedFont>
    <p:embeddedFont>
      <p:font typeface="Raleway" pitchFamily="2" charset="0"/>
      <p:bold r:id="rId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025" y="0"/>
            <a:ext cx="5794375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376" y="2937629"/>
            <a:ext cx="7695248" cy="1940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Anxiety and Depression Detection Using Natural Language Processing and Sentiment Analysis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724376" y="5188268"/>
            <a:ext cx="7695248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Submitted by: Narala Venkata Koushik Reddy (22BDS0431), 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4376" y="5752267"/>
            <a:ext cx="7695248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Mopuru Sai Abhinav Reddy (22BCT0134), 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4376" y="6316266"/>
            <a:ext cx="7695248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Kenguva Abhinav (22BKT0062).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24376" y="6880265"/>
            <a:ext cx="7695248" cy="662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Submitted to: Prof. Rajarajan G, School of Computer Science and Engineering (SCOPE)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" y="348615"/>
            <a:ext cx="8014335" cy="210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2432090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689384"/>
            <a:ext cx="42566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Detecting Anxiety and Depression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3179802"/>
            <a:ext cx="695039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Mental health conditions are increasingly expressed online, but identifying them from large, unstructured text volumes is difficult without automation.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752618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4752618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28924" y="5009912"/>
            <a:ext cx="377201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Need for Scalable Solutions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628924" y="5500330"/>
            <a:ext cx="695039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scalable, intelligent system is needed to analyze text data and detect early signs of mental health issues for timely intervention, research, and awareness.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2814300" y="7717155"/>
            <a:ext cx="1713230" cy="39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164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Objective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605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5110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Intelligent System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001464"/>
            <a:ext cx="41586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a system leveraging NLP and sentiment analysis to detect anxiety and depression from user-generated text.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66058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5110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Early Screening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6001464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early screening and risk identification through automated analysis of emotional content.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466058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511046"/>
            <a:ext cx="29592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Support &amp; Awareness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6001464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into digital mental health platforms or research tools for timely intervention and awareness.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7775575"/>
            <a:ext cx="175831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91520" y="1159643"/>
            <a:ext cx="6993017" cy="621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Progress So Far &amp; Next Steps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3591520" y="2278235"/>
            <a:ext cx="2485787" cy="310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Progress Made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3591520" y="2787822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Defined emotional keywords for classification.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3591520" y="3493625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Selected subreddits for data collection.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591520" y="4199427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Python script using Reddit API (PRAW) with keyword filtering.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591520" y="4905230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Collected and stored 8,432 relevant posts in JSON format.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3591520" y="5611032"/>
            <a:ext cx="3633549" cy="954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Extracted metadata (id, title, selftext) and converted to DataFrame.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591520" y="6634970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Ensured duplicate filtering and estimated ~20-30 min run time.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717750" y="2278235"/>
            <a:ext cx="2485787" cy="310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717750" y="2787822"/>
            <a:ext cx="3633549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Begin manual labeling of emotional categories for each post.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717750" y="3773025"/>
            <a:ext cx="3633549" cy="954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classification models using labeled data for automated detection.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257</Words>
  <Application>Microsoft Office PowerPoint</Application>
  <PresentationFormat>Custom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Prata</vt:lpstr>
      <vt:lpstr>Calibri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Kenguva</dc:creator>
  <cp:lastModifiedBy>Kenguva Abhinav</cp:lastModifiedBy>
  <cp:revision>4</cp:revision>
  <dcterms:created xsi:type="dcterms:W3CDTF">2025-07-29T18:01:00Z</dcterms:created>
  <dcterms:modified xsi:type="dcterms:W3CDTF">2025-07-30T12:01:53Z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5452DE3DA46C46D7B9C5AFC660481921_12</vt:lpwstr>
  </property>
  <property fmtid="{D5CDD505-2E9C-101B-9397-08002B2CF9AE}" pid="3" name="KSOProductBuildVer">
    <vt:lpwstr>2057-12.2.0.21936</vt:lpwstr>
  </property>
</Properties>
</file>